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6"/>
  </p:notesMasterIdLst>
  <p:sldIdLst>
    <p:sldId id="272" r:id="rId2"/>
    <p:sldId id="335" r:id="rId3"/>
    <p:sldId id="318" r:id="rId4"/>
    <p:sldId id="320" r:id="rId5"/>
    <p:sldId id="322" r:id="rId6"/>
    <p:sldId id="323" r:id="rId7"/>
    <p:sldId id="324" r:id="rId8"/>
    <p:sldId id="327" r:id="rId9"/>
    <p:sldId id="328" r:id="rId10"/>
    <p:sldId id="329" r:id="rId11"/>
    <p:sldId id="330" r:id="rId12"/>
    <p:sldId id="331" r:id="rId13"/>
    <p:sldId id="332" r:id="rId14"/>
    <p:sldId id="33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0509BF"/>
    <a:srgbClr val="5F63FB"/>
    <a:srgbClr val="6568F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3" autoAdjust="0"/>
    <p:restoredTop sz="68941" autoAdjust="0"/>
  </p:normalViewPr>
  <p:slideViewPr>
    <p:cSldViewPr>
      <p:cViewPr varScale="1">
        <p:scale>
          <a:sx n="93" d="100"/>
          <a:sy n="93" d="100"/>
        </p:scale>
        <p:origin x="519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937E04-E0C6-4630-9DC7-99DE20F9D57E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61C634-D370-4D6A-94AB-68CC15C5A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9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77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78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89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ản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 latinLnBrk="0">
              <a:defRPr lang="vi-VN" sz="405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latinLnBrk="0">
              <a:buNone/>
              <a:defRPr lang="vi-V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phụ đề của Bản cái</a:t>
            </a:r>
          </a:p>
        </p:txBody>
      </p:sp>
      <p:grpSp>
        <p:nvGrpSpPr>
          <p:cNvPr id="256" name="dòng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Hình tự d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58" name="Hình tự d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59" name="Hình tự d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0" name="Hình tự d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1" name="Hình tự d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2" name="Hình tự d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3" name="Hình tự d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4" name="Hình tự d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5" name="Hình tự d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6" name="Hình tự d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7" name="Hình tự d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8" name="Hình tự d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9" name="Hình tự d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0" name="Hình tự d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1" name="Hình tự d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2" name="Hình tự d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3" name="Hình tự d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4" name="Hình tự d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5" name="Hình tự d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6" name="Hình tự d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7" name="Hình tự d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8" name="Hình tự d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9" name="Hình tự d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0" name="Hình tự d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1" name="Hình tự d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2" name="Hình tự d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3" name="Hình tự d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4" name="Hình tự d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5" name="Hình tự d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6" name="Hình tự d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7" name="Hình tự d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8" name="Hình tự d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9" name="Hình tự d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0" name="Hình tự d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1" name="Hình tự d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2" name="Hình tự d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3" name="Hình tự d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4" name="Hình tự d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5" name="Hình tự d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6" name="Hình tự d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7" name="Hình tự d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8" name="Hình tự d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9" name="Hình tự d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0" name="Hình tự d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1" name="Hình tự d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2" name="Hình tự d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3" name="Hình tự d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4" name="Hình tự d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5" name="Hình tự d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6" name="Hình tự d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7" name="Hình tự d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8" name="Hình tự d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9" name="Hình tự d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0" name="Hình tự d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1" name="Hình tự d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2" name="Hình tự d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3" name="Hình tự d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4" name="Hình tự d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5" name="Hình tự d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6" name="Hình tự d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7" name="Hình tự d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8" name="Hình tự d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9" name="Hình tự d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0" name="Hình tự d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1" name="Hình tự d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2" name="Hình tự d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3" name="Hình tự d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4" name="Hình tự d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5" name="Hình tự d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6" name="Hình tự d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7" name="Hình tự d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8" name="Hình tự d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9" name="Hình tự d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0" name="Hình tự d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1" name="Hình tự d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2" name="Hình tự d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3" name="Hình tự d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4" name="Hình tự d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5" name="Hình tự d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6" name="Hình tự d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7" name="Hình tự d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8" name="Hình tự d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9" name="Hình tự d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0" name="Hình tự d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1" name="Hình tự d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2" name="Hình tự d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3" name="Hình tự d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4" name="Hình tự d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5" name="Hình tự d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6" name="Hình tự d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7" name="Hình tự d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8" name="Hình tự d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9" name="Hình tự d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0" name="Hình tự d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1" name="Hình tự d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2" name="Hình tự d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3" name="Hình tự d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4" name="Hình tự d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5" name="Hình tự d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6" name="Hình tự d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7" name="Hình tự d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8" name="Hình tự d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9" name="Hình tự d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0" name="Hình tự d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1" name="Hình tự d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2" name="Hình tự d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3" name="Hình tự d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4" name="Hình tự d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5" name="Hình tự d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6" name="Hình tự d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7" name="Hình tự d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8" name="Hình tự d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9" name="Hình tự d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0" name="Hình tự d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1" name="Hình tự d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2" name="Hình tự d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3" name="Hình tự d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4" name="Hình tự d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5" name="Hình tự d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6" name="Hình tự d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7" name="Hình tự d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8" name="Hình tự d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9" name="Hình tự d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</p:grpSp>
    </p:spTree>
    <p:extLst>
      <p:ext uri="{BB962C8B-B14F-4D97-AF65-F5344CB8AC3E}">
        <p14:creationId xmlns:p14="http://schemas.microsoft.com/office/powerpoint/2010/main" val="35991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òng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Hình tự d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9" name="Hình tự d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0" name="Hình tự d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1" name="Hình tự d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2" name="Hình tự d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3" name="Hình tự d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4" name="Hình tự d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5" name="Hình tự d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" name="Hình tự d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" name="Hình tự d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" name="Hình tự d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" name="Hình tự d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" name="Hình tự d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" name="Hình tự d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" name="Hình tự d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" name="Hình tự d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4" name="Hình tự d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5" name="Hình tự d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6" name="Hình tự d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7" name="Hình tự d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8" name="Hình tự d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9" name="Hình tự d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0" name="Hình tự d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1" name="Hình tự d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2" name="Hình tự d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3" name="Hình tự d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4" name="Hình tự d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5" name="Hình tự d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6" name="Hình tự d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7" name="Hình tự d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8" name="Hình tự d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9" name="Hình tự d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0" name="Hình tự d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1" name="Hình tự d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2" name="Hình tự d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3" name="Hình tự d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4" name="Hình tự d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5" name="Hình tự d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6" name="Hình tự d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7" name="Hình tự d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8" name="Hình tự d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9" name="Hình tự d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0" name="Hình tự d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1" name="Hình tự d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2" name="Hình tự d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3" name="Hình tự d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4" name="Hình tự d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5" name="Hình tự d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6" name="Hình tự d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7" name="Hình tự d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8" name="Hình tự d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9" name="Hình tự d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0" name="Hình tự d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1" name="Hình tự d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2" name="Hình tự d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3" name="Hình tự d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4" name="Hình tự d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5" name="Hình tự d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6" name="Hình tự d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7" name="Hình tự d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8" name="Hình tự d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9" name="Hình tự d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0" name="Hình tự d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1" name="Hình tự d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2" name="Hình tự d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3" name="Hình tự d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4" name="Hình tự d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5" name="Hình tự d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6" name="Hình tự d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7" name="Hình tự d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8" name="Hình tự d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9" name="Hình tự d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80" name="Hình tự d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81" name="Hình tự d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ỗ dành sẵn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vi-VN"/>
            </a:lvl5pPr>
            <a:lvl6pPr marL="1468003" latinLnBrk="0">
              <a:defRPr lang="vi-VN"/>
            </a:lvl6pPr>
            <a:lvl7pPr marL="1468003" latinLnBrk="0">
              <a:defRPr lang="vi-VN"/>
            </a:lvl7pPr>
            <a:lvl8pPr marL="1468003" latinLnBrk="0">
              <a:defRPr lang="vi-VN"/>
            </a:lvl8pPr>
            <a:lvl9pPr marL="1468003" latinLnBrk="0">
              <a:defRPr lang="vi-VN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òng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Hình tự d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9" name="Hình tự d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0" name="Hình tự d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1" name="Hình tự d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2" name="Hình tự d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3" name="Hình tự d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4" name="Hình tự d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5" name="Hình tự d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" name="Hình tự d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" name="Hình tự d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" name="Hình tự d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" name="Hình tự d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" name="Hình tự d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" name="Hình tự d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" name="Hình tự d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" name="Hình tự d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4" name="Hình tự d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5" name="Hình tự d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6" name="Hình tự d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7" name="Hình tự d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8" name="Hình tự d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9" name="Hình tự d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0" name="Hình tự d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1" name="Hình tự d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2" name="Hình tự d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3" name="Hình tự d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4" name="Hình tự d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5" name="Hình tự d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6" name="Hình tự d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7" name="Hình tự d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8" name="Hình tự d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39" name="Hình tự d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0" name="Hình tự d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1" name="Hình tự d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2" name="Hình tự d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3" name="Hình tự d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4" name="Hình tự d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5" name="Hình tự d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6" name="Hình tự d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7" name="Hình tự d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8" name="Hình tự d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49" name="Hình tự d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0" name="Hình tự d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1" name="Hình tự d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2" name="Hình tự d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3" name="Hình tự d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4" name="Hình tự d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5" name="Hình tự d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6" name="Hình tự d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7" name="Hình tự d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8" name="Hình tự d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59" name="Hình tự d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0" name="Hình tự d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1" name="Hình tự d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2" name="Hình tự d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3" name="Hình tự d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4" name="Hình tự d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5" name="Hình tự d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6" name="Hình tự d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7" name="Hình tự d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8" name="Hình tự d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69" name="Hình tự d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0" name="Hình tự d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1" name="Hình tự d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2" name="Hình tự d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3" name="Hình tự d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4" name="Hình tự d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5" name="Hình tự d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6" name="Hình tự d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7" name="Hình tự d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8" name="Hình tự d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79" name="Hình tự d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80" name="Hình tự d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81" name="Hình tự d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</p:grpSp>
      <p:sp>
        <p:nvSpPr>
          <p:cNvPr id="2" name="Văn bản dọc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ỗ dành sẵn Văn bản Dọc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 latinLnBrk="0">
              <a:defRPr lang="vi-VN"/>
            </a:lvl5pPr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 baseline="0"/>
            </a:lvl8pPr>
            <a:lvl9pPr latinLnBrk="0">
              <a:defRPr lang="vi-VN" baseline="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dòng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Hình tự d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9" name="Hình tự d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0" name="Hình tự d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1" name="Hình tự d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2" name="Hình tự d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3" name="Hình tự d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4" name="Hình tự d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5" name="Hình tự d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6" name="Hình tự d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7" name="Hình tự d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8" name="Hình tự d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9" name="Hình tự d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0" name="Hình tự d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1" name="Hình tự d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2" name="Hình tự d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3" name="Hình tự d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4" name="Hình tự d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5" name="Hình tự d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6" name="Hình tự d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7" name="Hình tự d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8" name="Hình tự d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9" name="Hình tự d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0" name="Hình tự d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1" name="Hình tự d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2" name="Hình tự d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3" name="Hình tự d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4" name="Hình tự d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5" name="Hình tự d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6" name="Hình tự d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7" name="Hình tự d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8" name="Hình tự d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9" name="Hình tự d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0" name="Hình tự d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1" name="Hình tự d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2" name="Hình tự d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3" name="Hình tự d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4" name="Hình tự d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5" name="Hình tự d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6" name="Hình tự d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7" name="Hình tự d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8" name="Hình tự d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9" name="Hình tự d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0" name="Hình tự d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1" name="Hình tự d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2" name="Hình tự d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3" name="Hình tự d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4" name="Hình tự d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5" name="Hình tự d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6" name="Hình tự d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7" name="Hình tự d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8" name="Hình tự d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9" name="Hình tự d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0" name="Hình tự d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1" name="Hình tự d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2" name="Hình tự d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3" name="Hình tự d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4" name="Hình tự d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5" name="Hình tự d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6" name="Hình tự d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7" name="Hình tự d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8" name="Hình tự d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9" name="Hình tự d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0" name="Hình tự d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1" name="Hình tự d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2" name="Hình tự d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3" name="Hình tự d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4" name="Hình tự d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5" name="Hình tự d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6" name="Hình tự d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7" name="Hình tự d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8" name="Hình tự d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9" name="Hình tự d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40" name="Hình tự d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41" name="Hình tự d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Nội dung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 latinLnBrk="0">
              <a:defRPr lang="vi-VN"/>
            </a:lvl2pPr>
            <a:lvl3pPr marL="583085" latinLnBrk="0">
              <a:defRPr lang="vi-VN"/>
            </a:lvl3pPr>
            <a:lvl4pPr marL="754581" latinLnBrk="0">
              <a:defRPr lang="vi-VN"/>
            </a:lvl4pPr>
            <a:lvl5pPr marL="926077" latinLnBrk="0">
              <a:defRPr lang="vi-VN"/>
            </a:lvl5pPr>
            <a:lvl6pPr marL="1097573" latinLnBrk="0">
              <a:defRPr lang="vi-VN" baseline="0"/>
            </a:lvl6pPr>
            <a:lvl7pPr marL="1269068" latinLnBrk="0">
              <a:defRPr lang="vi-VN" baseline="0"/>
            </a:lvl7pPr>
            <a:lvl8pPr marL="1440564" latinLnBrk="0">
              <a:defRPr lang="vi-VN" baseline="0"/>
            </a:lvl8pPr>
            <a:lvl9pPr marL="1612060" latinLnBrk="0">
              <a:defRPr lang="vi-VN" baseline="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dòng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Hình tự d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57" name="Hình tự d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58" name="Hình tự d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59" name="Hình tự d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0" name="Hình tự d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1" name="Hình tự d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2" name="Hình tự d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3" name="Hình tự d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4" name="Hình tự d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5" name="Hình tự d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6" name="Hình tự d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7" name="Hình tự d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8" name="Hình tự d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69" name="Hình tự d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0" name="Hình tự d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1" name="Hình tự d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2" name="Hình tự d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3" name="Hình tự d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4" name="Hình tự d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5" name="Hình tự d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6" name="Hình tự d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7" name="Hình tự d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8" name="Hình tự d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79" name="Hình tự d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0" name="Hình tự d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1" name="Hình tự d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2" name="Hình tự d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3" name="Hình tự d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4" name="Hình tự d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5" name="Hình tự d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6" name="Hình tự d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7" name="Hình tự d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8" name="Hình tự d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89" name="Hình tự d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0" name="Hình tự d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1" name="Hình tự d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2" name="Hình tự d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3" name="Hình tự d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4" name="Hình tự d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5" name="Hình tự d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6" name="Hình tự d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7" name="Hình tự d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8" name="Hình tự d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299" name="Hình tự d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0" name="Hình tự d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1" name="Hình tự d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2" name="Hình tự d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3" name="Hình tự d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4" name="Hình tự d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5" name="Hình tự d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6" name="Hình tự d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7" name="Hình tự d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8" name="Hình tự d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09" name="Hình tự d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0" name="Hình tự d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1" name="Hình tự d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2" name="Hình tự d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3" name="Hình tự d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4" name="Hình tự d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5" name="Hình tự d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6" name="Hình tự d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7" name="Hình tự d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8" name="Hình tự d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19" name="Hình tự d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0" name="Hình tự d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1" name="Hình tự d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2" name="Hình tự d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3" name="Hình tự d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4" name="Hình tự d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5" name="Hình tự d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6" name="Hình tự d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7" name="Hình tự d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8" name="Hình tự d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29" name="Hình tự d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0" name="Hình tự d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1" name="Hình tự d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2" name="Hình tự d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3" name="Hình tự d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4" name="Hình tự d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5" name="Hình tự d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6" name="Hình tự d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7" name="Hình tự d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8" name="Hình tự d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39" name="Hình tự d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0" name="Hình tự d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1" name="Hình tự d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2" name="Hình tự d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3" name="Hình tự d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4" name="Hình tự d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5" name="Hình tự d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6" name="Hình tự d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7" name="Hình tự d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8" name="Hình tự d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49" name="Hình tự d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0" name="Hình tự d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1" name="Hình tự d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2" name="Hình tự d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3" name="Hình tự d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4" name="Hình tự d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5" name="Hình tự d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6" name="Hình tự d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7" name="Hình tự d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8" name="Hình tự d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59" name="Hình tự d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0" name="Hình tự d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1" name="Hình tự d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2" name="Hình tự d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3" name="Hình tự d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4" name="Hình tự d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5" name="Hình tự d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6" name="Hình tự d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7" name="Hình tự d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8" name="Hình tự d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69" name="Hình tự d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0" name="Hình tự d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1" name="Hình tự d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2" name="Hình tự d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3" name="Hình tự d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4" name="Hình tự d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5" name="Hình tự d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6" name="Hình tự d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7" name="Hình tự d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  <p:sp>
          <p:nvSpPr>
            <p:cNvPr id="378" name="Hình tự d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/>
            </a:p>
          </p:txBody>
        </p: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 latinLnBrk="0">
              <a:defRPr lang="vi-VN" sz="3301" b="0" cap="none" baseline="0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latinLnBrk="0">
              <a:buNone/>
              <a:defRPr lang="vi-VN"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latinLnBrk="0">
              <a:buNone/>
              <a:defRPr lang="vi-VN"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latinLnBrk="0">
              <a:buNone/>
              <a:defRPr lang="vi-VN"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latinLnBrk="0">
              <a:buNone/>
              <a:defRPr lang="vi-VN"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latinLnBrk="0">
              <a:buNone/>
              <a:defRPr lang="vi-VN"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latinLnBrk="0">
              <a:buNone/>
              <a:defRPr lang="vi-VN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dòng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Hình tự d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0" name="Hình tự d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1" name="Hình tự d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2" name="Hình tự d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3" name="Hình tự d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4" name="Hình tự d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5" name="Hình tự d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6" name="Hình tự d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7" name="Hình tự d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8" name="Hình tự d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9" name="Hình tự d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0" name="Hình tự d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1" name="Hình tự d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2" name="Hình tự d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3" name="Hình tự d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4" name="Hình tự d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5" name="Hình tự d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6" name="Hình tự d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7" name="Hình tự d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8" name="Hình tự d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9" name="Hình tự d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0" name="Hình tự d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1" name="Hình tự d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2" name="Hình tự d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3" name="Hình tự d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4" name="Hình tự d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5" name="Hình tự d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6" name="Hình tự d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7" name="Hình tự d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8" name="Hình tự d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9" name="Hình tự d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0" name="Hình tự d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1" name="Hình tự d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2" name="Hình tự d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3" name="Hình tự d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4" name="Hình tự d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5" name="Hình tự d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6" name="Hình tự d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7" name="Hình tự d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8" name="Hình tự d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9" name="Hình tự d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0" name="Hình tự d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1" name="Hình tự d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2" name="Hình tự d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3" name="Hình tự d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4" name="Hình tự d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5" name="Hình tự d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6" name="Hình tự d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7" name="Hình tự d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8" name="Hình tự d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9" name="Hình tự d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0" name="Hình tự d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1" name="Hình tự d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2" name="Hình tự d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3" name="Hình tự d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4" name="Hình tự d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5" name="Hình tự d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6" name="Hình tự d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7" name="Hình tự d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8" name="Hình tự d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9" name="Hình tự d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0" name="Hình tự d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1" name="Hình tự d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2" name="Hình tự d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3" name="Hình tự d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4" name="Hình tự d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5" name="Hình tự d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6" name="Hình tự d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7" name="Hình tự d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8" name="Hình tự d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9" name="Hình tự d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0" name="Hình tự d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1" name="Hình tự d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2" name="Hình tự d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ỗ dành sẵn Nội dung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 latinLnBrk="0">
              <a:defRPr lang="vi-VN" sz="1800"/>
            </a:lvl1pPr>
            <a:lvl2pPr latinLnBrk="0">
              <a:defRPr lang="vi-VN" sz="1500"/>
            </a:lvl2pPr>
            <a:lvl3pPr latinLnBrk="0">
              <a:defRPr lang="vi-VN" sz="1350"/>
            </a:lvl3pPr>
            <a:lvl4pPr latinLnBrk="0">
              <a:defRPr lang="vi-VN" sz="1200"/>
            </a:lvl4pPr>
            <a:lvl5pPr latinLnBrk="0">
              <a:defRPr lang="vi-VN" sz="1200"/>
            </a:lvl5pPr>
            <a:lvl6pPr marL="1468003" latinLnBrk="0">
              <a:defRPr lang="vi-VN" sz="1200"/>
            </a:lvl6pPr>
            <a:lvl7pPr marL="1468003" latinLnBrk="0">
              <a:defRPr lang="vi-VN" sz="1200" baseline="0"/>
            </a:lvl7pPr>
            <a:lvl8pPr marL="1468003" latinLnBrk="0">
              <a:defRPr lang="vi-VN" sz="1200" baseline="0"/>
            </a:lvl8pPr>
            <a:lvl9pPr marL="1468003" latinLnBrk="0">
              <a:defRPr lang="vi-VN" sz="1200" baseline="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ỗ dành sẵn Nội dung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 latinLnBrk="0">
              <a:defRPr lang="vi-VN" sz="1800"/>
            </a:lvl1pPr>
            <a:lvl2pPr latinLnBrk="0">
              <a:defRPr lang="vi-VN" sz="1500"/>
            </a:lvl2pPr>
            <a:lvl3pPr latinLnBrk="0">
              <a:defRPr lang="vi-VN" sz="1350"/>
            </a:lvl3pPr>
            <a:lvl4pPr latinLnBrk="0">
              <a:defRPr lang="vi-VN" sz="1200"/>
            </a:lvl4pPr>
            <a:lvl5pPr latinLnBrk="0">
              <a:defRPr lang="vi-VN" sz="1200"/>
            </a:lvl5pPr>
            <a:lvl6pPr marL="1468003" latinLnBrk="0">
              <a:defRPr lang="vi-VN" sz="1200"/>
            </a:lvl6pPr>
            <a:lvl7pPr marL="1468003" latinLnBrk="0">
              <a:defRPr lang="vi-VN" sz="1200"/>
            </a:lvl7pPr>
            <a:lvl8pPr marL="1468003" latinLnBrk="0">
              <a:defRPr lang="vi-VN" sz="1200" baseline="0"/>
            </a:lvl8pPr>
            <a:lvl9pPr marL="1468003" latinLnBrk="0">
              <a:defRPr lang="vi-VN" sz="1200" baseline="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dòng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Hình tự d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2" name="Hình tự d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3" name="Hình tự d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4" name="Hình tự d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5" name="Hình tự d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6" name="Hình tự d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7" name="Hình tự d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8" name="Hình tự d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9" name="Hình tự d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0" name="Hình tự d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1" name="Hình tự d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2" name="Hình tự d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3" name="Hình tự d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4" name="Hình tự d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5" name="Hình tự d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6" name="Hình tự d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7" name="Hình tự d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8" name="Hình tự d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9" name="Hình tự d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0" name="Hình tự d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1" name="Hình tự d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2" name="Hình tự d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3" name="Hình tự d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4" name="Hình tự d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5" name="Hình tự d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6" name="Hình tự d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7" name="Hình tự d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8" name="Hình tự d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9" name="Hình tự d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0" name="Hình tự d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1" name="Hình tự d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2" name="Hình tự d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3" name="Hình tự d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4" name="Hình tự d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5" name="Hình tự d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6" name="Hình tự d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7" name="Hình tự d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8" name="Hình tự d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9" name="Hình tự d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0" name="Hình tự d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1" name="Hình tự d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2" name="Hình tự d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3" name="Hình tự d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4" name="Hình tự d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5" name="Hình tự d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6" name="Hình tự d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7" name="Hình tự d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8" name="Hình tự d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9" name="Hình tự d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0" name="Hình tự d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1" name="Hình tự d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2" name="Hình tự d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3" name="Hình tự d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4" name="Hình tự d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5" name="Hình tự d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6" name="Hình tự d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7" name="Hình tự d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8" name="Hình tự d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9" name="Hình tự d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0" name="Hình tự d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1" name="Hình tự d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2" name="Hình tự d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3" name="Hình tự d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4" name="Hình tự d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5" name="Hình tự d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6" name="Hình tự d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7" name="Hình tự d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8" name="Hình tự d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9" name="Hình tự d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0" name="Hình tự d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1" name="Hình tự d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2" name="Hình tự d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3" name="Hình tự d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4" name="Hình tự d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 latinLnBrk="0">
              <a:defRPr lang="vi-VN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vi-VN" sz="1800" b="0"/>
            </a:lvl1pPr>
            <a:lvl2pPr marL="342991" indent="0" latinLnBrk="0">
              <a:buNone/>
              <a:defRPr lang="vi-VN" sz="1500" b="1"/>
            </a:lvl2pPr>
            <a:lvl3pPr marL="685983" indent="0" latinLnBrk="0">
              <a:buNone/>
              <a:defRPr lang="vi-VN" sz="1350" b="1"/>
            </a:lvl3pPr>
            <a:lvl4pPr marL="1028974" indent="0" latinLnBrk="0">
              <a:buNone/>
              <a:defRPr lang="vi-VN" sz="1200" b="1"/>
            </a:lvl4pPr>
            <a:lvl5pPr marL="1371966" indent="0" latinLnBrk="0">
              <a:buNone/>
              <a:defRPr lang="vi-VN" sz="1200" b="1"/>
            </a:lvl5pPr>
            <a:lvl6pPr marL="1714957" indent="0" latinLnBrk="0">
              <a:buNone/>
              <a:defRPr lang="vi-VN" sz="1200" b="1"/>
            </a:lvl6pPr>
            <a:lvl7pPr marL="2057949" indent="0" latinLnBrk="0">
              <a:buNone/>
              <a:defRPr lang="vi-VN" sz="1200" b="1"/>
            </a:lvl7pPr>
            <a:lvl8pPr marL="2400940" indent="0" latinLnBrk="0">
              <a:buNone/>
              <a:defRPr lang="vi-VN" sz="1200" b="1"/>
            </a:lvl8pPr>
            <a:lvl9pPr marL="2743932" indent="0" latinLnBrk="0">
              <a:buNone/>
              <a:defRPr lang="vi-VN" sz="12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Nội dung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 latinLnBrk="0">
              <a:defRPr lang="vi-VN" sz="1800"/>
            </a:lvl1pPr>
            <a:lvl2pPr latinLnBrk="0">
              <a:defRPr lang="vi-VN" sz="1500"/>
            </a:lvl2pPr>
            <a:lvl3pPr latinLnBrk="0">
              <a:defRPr lang="vi-VN" sz="1350"/>
            </a:lvl3pPr>
            <a:lvl4pPr latinLnBrk="0">
              <a:defRPr lang="vi-VN" sz="1200"/>
            </a:lvl4pPr>
            <a:lvl5pPr latinLnBrk="0">
              <a:defRPr lang="vi-VN" sz="1200"/>
            </a:lvl5pPr>
            <a:lvl6pPr marL="1468003" latinLnBrk="0">
              <a:defRPr lang="vi-VN" sz="1200"/>
            </a:lvl6pPr>
            <a:lvl7pPr marL="1468003" latinLnBrk="0">
              <a:defRPr lang="vi-VN" sz="1200" baseline="0"/>
            </a:lvl7pPr>
            <a:lvl8pPr marL="1468003" latinLnBrk="0">
              <a:defRPr lang="vi-VN" sz="1200" baseline="0"/>
            </a:lvl8pPr>
            <a:lvl9pPr marL="1468003" latinLnBrk="0">
              <a:defRPr lang="vi-VN" sz="1200" baseline="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ỗ dành sẵn Văn bản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vi-VN" sz="1800" b="0"/>
            </a:lvl1pPr>
            <a:lvl2pPr marL="342991" indent="0" latinLnBrk="0">
              <a:buNone/>
              <a:defRPr lang="vi-VN" sz="1500" b="1"/>
            </a:lvl2pPr>
            <a:lvl3pPr marL="685983" indent="0" latinLnBrk="0">
              <a:buNone/>
              <a:defRPr lang="vi-VN" sz="1350" b="1"/>
            </a:lvl3pPr>
            <a:lvl4pPr marL="1028974" indent="0" latinLnBrk="0">
              <a:buNone/>
              <a:defRPr lang="vi-VN" sz="1200" b="1"/>
            </a:lvl4pPr>
            <a:lvl5pPr marL="1371966" indent="0" latinLnBrk="0">
              <a:buNone/>
              <a:defRPr lang="vi-VN" sz="1200" b="1"/>
            </a:lvl5pPr>
            <a:lvl6pPr marL="1714957" indent="0" latinLnBrk="0">
              <a:buNone/>
              <a:defRPr lang="vi-VN" sz="1200" b="1"/>
            </a:lvl6pPr>
            <a:lvl7pPr marL="2057949" indent="0" latinLnBrk="0">
              <a:buNone/>
              <a:defRPr lang="vi-VN" sz="1200" b="1"/>
            </a:lvl7pPr>
            <a:lvl8pPr marL="2400940" indent="0" latinLnBrk="0">
              <a:buNone/>
              <a:defRPr lang="vi-VN" sz="1200" b="1"/>
            </a:lvl8pPr>
            <a:lvl9pPr marL="2743932" indent="0" latinLnBrk="0">
              <a:buNone/>
              <a:defRPr lang="vi-VN" sz="12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ỗ dành sẵn Nội dung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 latinLnBrk="0">
              <a:defRPr lang="vi-VN" sz="1800"/>
            </a:lvl1pPr>
            <a:lvl2pPr latinLnBrk="0">
              <a:defRPr lang="vi-VN" sz="1500"/>
            </a:lvl2pPr>
            <a:lvl3pPr latinLnBrk="0">
              <a:defRPr lang="vi-VN" sz="1350"/>
            </a:lvl3pPr>
            <a:lvl4pPr latinLnBrk="0">
              <a:defRPr lang="vi-VN" sz="1200"/>
            </a:lvl4pPr>
            <a:lvl5pPr marL="1468003" latinLnBrk="0">
              <a:defRPr lang="vi-VN" sz="1200"/>
            </a:lvl5pPr>
            <a:lvl6pPr marL="1468003" latinLnBrk="0">
              <a:defRPr lang="vi-VN" sz="1200"/>
            </a:lvl6pPr>
            <a:lvl7pPr marL="1468003" latinLnBrk="0">
              <a:defRPr lang="vi-VN" sz="1200"/>
            </a:lvl7pPr>
            <a:lvl8pPr marL="1468003" latinLnBrk="0">
              <a:defRPr lang="vi-VN" sz="1200"/>
            </a:lvl8pPr>
            <a:lvl9pPr marL="1468003" latinLnBrk="0">
              <a:defRPr lang="vi-VN" sz="12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ỗ dành sẵn Ngà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ỗ dành sẵn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ỗ dành sẵn Số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dòng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Hình tự d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58" name="Hình tự d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59" name="Hình tự d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0" name="Hình tự d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1" name="Hình tự d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2" name="Hình tự d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3" name="Hình tự d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4" name="Hình tự d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5" name="Hình tự d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6" name="Hình tự d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7" name="Hình tự d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8" name="Hình tự d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69" name="Hình tự d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0" name="Hình tự d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1" name="Hình tự d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2" name="Hình tự d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3" name="Hình tự d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4" name="Hình tự d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5" name="Hình tự d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6" name="Hình tự d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7" name="Hình tự d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8" name="Hình tự d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79" name="Hình tự d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0" name="Hình tự d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1" name="Hình tự d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2" name="Hình tự d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3" name="Hình tự d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4" name="Hình tự d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5" name="Hình tự d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6" name="Hình tự d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7" name="Hình tự d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8" name="Hình tự d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89" name="Hình tự d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0" name="Hình tự d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1" name="Hình tự d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2" name="Hình tự d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3" name="Hình tự d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4" name="Hình tự d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5" name="Hình tự d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6" name="Hình tự d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7" name="Hình tự d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8" name="Hình tự d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199" name="Hình tự d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0" name="Hình tự d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1" name="Hình tự d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2" name="Hình tự d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3" name="Hình tự d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4" name="Hình tự d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5" name="Hình tự d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6" name="Hình tự d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7" name="Hình tự d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8" name="Hình tự d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09" name="Hình tự d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0" name="Hình tự d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1" name="Hình tự d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2" name="Hình tự d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3" name="Hình tự d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4" name="Hình tự d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5" name="Hình tự d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6" name="Hình tự d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7" name="Hình tự d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8" name="Hình tự d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19" name="Hình tự d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0" name="Hình tự d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1" name="Hình tự d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2" name="Hình tự d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3" name="Hình tự d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4" name="Hình tự d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5" name="Hình tự d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6" name="Hình tự d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7" name="Hình tự d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8" name="Hình tự d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29" name="Hình tự d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  <p:sp>
          <p:nvSpPr>
            <p:cNvPr id="230" name="Hình tự d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2101">
                <a:ln>
                  <a:noFill/>
                </a:ln>
              </a:endParaRPr>
            </a:p>
          </p:txBody>
        </p: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ỗ dành sẵn Ngà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ỗ dành sẵn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ỗ dành sẵn Số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Ngà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ỗ dành sẵn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ỗ dành sẵn Số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khung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Nhóm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Nhóm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Hình tự d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5" name="Hình tự d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6" name="Hình tự d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7" name="Hình tự d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8" name="Hình tự d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9" name="Hình tự d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0" name="Hình tự d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1" name="Hình tự d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2" name="Hình tự d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3" name="Hình tự d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4" name="Hình tự d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5" name="Hình tự d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6" name="Hình tự d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7" name="Hình tự d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8" name="Hình tự d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9" name="Hình tự d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0" name="Hình tự d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1" name="Hình tự d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2" name="Hình tự d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3" name="Hình tự d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4" name="Hình tự d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5" name="Hình tự d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6" name="Hình tự d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7" name="Hình tự d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8" name="Hình tự d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9" name="Hình tự d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0" name="Hình tự d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1" name="Hình tự d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2" name="Hình tự d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3" name="Hình tự d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4" name="Hình tự d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5" name="Hình tự d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6" name="Hình tự d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7" name="Hình tự d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8" name="Hình tự d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9" name="Hình tự d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0" name="Hình tự d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1" name="Hình tự d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2" name="Hình tự d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3" name="Hình tự d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4" name="Hình tự d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5" name="Hình tự d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6" name="Hình tự d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7" name="Hình tự d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8" name="Hình tự d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9" name="Hình tự d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0" name="Hình tự d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1" name="Hình tự d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2" name="Hình tự d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3" name="Hình tự d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4" name="Hình tự d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5" name="Hình tự d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6" name="Hình tự d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7" name="Hình tự d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8" name="Hình tự d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9" name="Hình tự d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0" name="Hình tự d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1" name="Hình tự d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2" name="Hình tự d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3" name="Hình tự d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4" name="Hình tự d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5" name="Hình tự d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6" name="Hình tự d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7" name="Hình tự d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8" name="Hình tự d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9" name="Hình tự d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0" name="Hình tự d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1" name="Hình tự d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2" name="Hình tự d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3" name="Hình tự d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4" name="Hình tự d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5" name="Hình tự d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6" name="Hình tự d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7" name="Hình tự d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Nhóm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Hình tự d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1" name="Hình tự d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2" name="Hình tự d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3" name="Hình tự d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4" name="Hình tự d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5" name="Hình tự d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6" name="Hình tự d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7" name="Hình tự d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8" name="Hình tự d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9" name="Hình tự d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0" name="Hình tự d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1" name="Hình tự d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2" name="Hình tự d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3" name="Hình tự d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4" name="Hình tự d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5" name="Hình tự d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6" name="Hình tự d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7" name="Hình tự d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8" name="Hình tự d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9" name="Hình tự d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0" name="Hình tự d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1" name="Hình tự d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2" name="Hình tự d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3" name="Hình tự d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4" name="Hình tự d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5" name="Hình tự d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6" name="Hình tự d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7" name="Hình tự d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8" name="Hình tự d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9" name="Hình tự d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0" name="Hình tự d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1" name="Hình tự d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2" name="Hình tự d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3" name="Hình tự d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4" name="Hình tự d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5" name="Hình tự d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6" name="Hình tự d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7" name="Hình tự d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8" name="Hình tự d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9" name="Hình tự d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0" name="Hình tự d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1" name="Hình tự d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2" name="Hình tự d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3" name="Hình tự d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4" name="Hình tự d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5" name="Hình tự d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6" name="Hình tự d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7" name="Hình tự d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8" name="Hình tự d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9" name="Hình tự d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0" name="Hình tự d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1" name="Hình tự d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2" name="Hình tự d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3" name="Hình tự d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4" name="Hình tự d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5" name="Hình tự d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6" name="Hình tự d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7" name="Hình tự d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8" name="Hình tự d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9" name="Hình tự d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0" name="Hình tự d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1" name="Hình tự d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2" name="Hình tự d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3" name="Hình tự d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4" name="Hình tự d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5" name="Hình tự d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6" name="Hình tự d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7" name="Hình tự d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8" name="Hình tự d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9" name="Hình tự d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0" name="Hình tự d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1" name="Hình tự d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2" name="Hình tự d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3" name="Hình tự d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Nhóm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Nhóm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Hình tự d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5" name="Hình tự d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6" name="Hình tự d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7" name="Hình tự d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8" name="Hình tự d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9" name="Hình tự d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0" name="Hình tự d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1" name="Hình tự d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2" name="Hình tự d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3" name="Hình tự d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4" name="Hình tự d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5" name="Hình tự d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6" name="Hình tự d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7" name="Hình tự d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8" name="Hình tự d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9" name="Hình tự d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0" name="Hình tự d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1" name="Hình tự d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2" name="Hình tự d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3" name="Hình tự d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4" name="Hình tự d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5" name="Hình tự d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6" name="Hình tự d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7" name="Hình tự d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8" name="Hình tự d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9" name="Hình tự d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0" name="Hình tự d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1" name="Hình tự d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2" name="Hình tự d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3" name="Hình tự d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4" name="Hình tự d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5" name="Hình tự d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6" name="Hình tự d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7" name="Hình tự d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8" name="Hình tự d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9" name="Hình tự d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0" name="Hình tự d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1" name="Hình tự d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2" name="Hình tự d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3" name="Hình tự d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4" name="Hình tự d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5" name="Hình tự d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6" name="Hình tự d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7" name="Hình tự d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8" name="Hình tự d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9" name="Hình tự d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0" name="Hình tự d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1" name="Hình tự d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2" name="Hình tự d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3" name="Hình tự d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4" name="Hình tự d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5" name="Hình tự d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6" name="Hình tự d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7" name="Hình tự d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8" name="Hình tự d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9" name="Hình tự d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0" name="Hình tự d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1" name="Hình tự d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2" name="Hình tự d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3" name="Hình tự d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4" name="Hình tự d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5" name="Hình tự d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6" name="Hình tự d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7" name="Hình tự d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8" name="Hình tự d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9" name="Hình tự d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0" name="Hình tự d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1" name="Hình tự d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2" name="Hình tự d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3" name="Hình tự d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4" name="Hình tự d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5" name="Hình tự d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6" name="Hình tự d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7" name="Hình tự d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Nhóm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Hình tự d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1" name="Hình tự d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2" name="Hình tự d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3" name="Hình tự d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4" name="Hình tự d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5" name="Hình tự d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6" name="Hình tự d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7" name="Hình tự d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8" name="Hình tự d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9" name="Hình tự d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0" name="Hình tự d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1" name="Hình tự d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2" name="Hình tự d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3" name="Hình tự d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4" name="Hình tự d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5" name="Hình tự d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6" name="Hình tự d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7" name="Hình tự d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8" name="Hình tự d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9" name="Hình tự d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0" name="Hình tự d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1" name="Hình tự d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2" name="Hình tự d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3" name="Hình tự d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4" name="Hình tự d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5" name="Hình tự d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6" name="Hình tự d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7" name="Hình tự d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8" name="Hình tự d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9" name="Hình tự d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0" name="Hình tự d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1" name="Hình tự d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2" name="Hình tự d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3" name="Hình tự d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4" name="Hình tự d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5" name="Hình tự d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6" name="Hình tự d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7" name="Hình tự d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8" name="Hình tự d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9" name="Hình tự d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0" name="Hình tự d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1" name="Hình tự d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2" name="Hình tự d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3" name="Hình tự d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4" name="Hình tự d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5" name="Hình tự d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6" name="Hình tự d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7" name="Hình tự d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8" name="Hình tự d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9" name="Hình tự d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0" name="Hình tự d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1" name="Hình tự d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2" name="Hình tự d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3" name="Hình tự d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4" name="Hình tự d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5" name="Hình tự d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6" name="Hình tự d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7" name="Hình tự d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8" name="Hình tự d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9" name="Hình tự d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0" name="Hình tự d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1" name="Hình tự d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2" name="Hình tự d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3" name="Hình tự d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4" name="Hình tự d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5" name="Hình tự d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6" name="Hình tự d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7" name="Hình tự d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8" name="Hình tự d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9" name="Hình tự d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0" name="Hình tự d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1" name="Hình tự d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2" name="Hình tự d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3" name="Hình tự d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 latinLnBrk="0">
              <a:defRPr lang="vi-VN" sz="2401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ỗ dành sẵn Nội dung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 latinLnBrk="0">
              <a:defRPr lang="vi-VN" sz="1800"/>
            </a:lvl1pPr>
            <a:lvl2pPr latinLnBrk="0">
              <a:defRPr lang="vi-VN" sz="1500"/>
            </a:lvl2pPr>
            <a:lvl3pPr latinLnBrk="0">
              <a:defRPr lang="vi-VN" sz="1350"/>
            </a:lvl3pPr>
            <a:lvl4pPr latinLnBrk="0">
              <a:defRPr lang="vi-VN" sz="1200"/>
            </a:lvl4pPr>
            <a:lvl5pPr latinLnBrk="0">
              <a:defRPr lang="vi-VN" sz="1200"/>
            </a:lvl5pPr>
            <a:lvl6pPr latinLnBrk="0">
              <a:defRPr lang="vi-VN" sz="1200"/>
            </a:lvl6pPr>
            <a:lvl7pPr latinLnBrk="0">
              <a:defRPr lang="vi-VN" sz="1200" baseline="0"/>
            </a:lvl7pPr>
            <a:lvl8pPr latinLnBrk="0">
              <a:defRPr lang="vi-VN" sz="1200" baseline="0"/>
            </a:lvl8pPr>
            <a:lvl9pPr latinLnBrk="0">
              <a:defRPr lang="vi-VN" sz="1200" baseline="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ỗ dành sẵn Văn bản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200"/>
            </a:lvl1pPr>
            <a:lvl2pPr marL="342991" indent="0" latinLnBrk="0">
              <a:buNone/>
              <a:defRPr lang="vi-VN" sz="900"/>
            </a:lvl2pPr>
            <a:lvl3pPr marL="685983" indent="0" latinLnBrk="0">
              <a:buNone/>
              <a:defRPr lang="vi-VN" sz="750"/>
            </a:lvl3pPr>
            <a:lvl4pPr marL="1028974" indent="0" latinLnBrk="0">
              <a:buNone/>
              <a:defRPr lang="vi-VN" sz="675"/>
            </a:lvl4pPr>
            <a:lvl5pPr marL="1371966" indent="0" latinLnBrk="0">
              <a:buNone/>
              <a:defRPr lang="vi-VN" sz="675"/>
            </a:lvl5pPr>
            <a:lvl6pPr marL="1714957" indent="0" latinLnBrk="0">
              <a:buNone/>
              <a:defRPr lang="vi-VN" sz="675"/>
            </a:lvl6pPr>
            <a:lvl7pPr marL="2057949" indent="0" latinLnBrk="0">
              <a:buNone/>
              <a:defRPr lang="vi-VN" sz="675"/>
            </a:lvl7pPr>
            <a:lvl8pPr marL="2400940" indent="0" latinLnBrk="0">
              <a:buNone/>
              <a:defRPr lang="vi-VN" sz="675"/>
            </a:lvl8pPr>
            <a:lvl9pPr marL="2743932" indent="0" latinLnBrk="0">
              <a:buNone/>
              <a:defRPr lang="vi-VN" sz="675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khung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Nhóm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Nhóm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Hình tự d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4" name="Hình tự d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5" name="Hình tự d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6" name="Hình tự d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7" name="Hình tự d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8" name="Hình tự d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9" name="Hình tự d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0" name="Hình tự d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1" name="Hình tự d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2" name="Hình tự d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3" name="Hình tự d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4" name="Hình tự d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5" name="Hình tự d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6" name="Hình tự d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7" name="Hình tự d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8" name="Hình tự d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59" name="Hình tự d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0" name="Hình tự d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1" name="Hình tự d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2" name="Hình tự d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3" name="Hình tự d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4" name="Hình tự d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5" name="Hình tự d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6" name="Hình tự d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7" name="Hình tự d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8" name="Hình tự d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69" name="Hình tự d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0" name="Hình tự d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1" name="Hình tự d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2" name="Hình tự d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3" name="Hình tự d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4" name="Hình tự d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5" name="Hình tự d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6" name="Hình tự d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7" name="Hình tự d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8" name="Hình tự d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79" name="Hình tự d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0" name="Hình tự d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1" name="Hình tự d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2" name="Hình tự d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3" name="Hình tự d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4" name="Hình tự d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5" name="Hình tự d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6" name="Hình tự d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7" name="Hình tự d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8" name="Hình tự d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89" name="Hình tự d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0" name="Hình tự d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1" name="Hình tự d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2" name="Hình tự d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3" name="Hình tự d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4" name="Hình tự d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5" name="Hình tự d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6" name="Hình tự d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7" name="Hình tự d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8" name="Hình tự d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99" name="Hình tự d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0" name="Hình tự d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1" name="Hình tự d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2" name="Hình tự d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3" name="Hình tự d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4" name="Hình tự d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5" name="Hình tự d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6" name="Hình tự d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7" name="Hình tự d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8" name="Hình tự d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09" name="Hình tự d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0" name="Hình tự d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1" name="Hình tự d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2" name="Hình tự d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3" name="Hình tự d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4" name="Hình tự d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5" name="Hình tự d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916" name="Hình tự d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Nhóm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Hình tự d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0" name="Hình tự d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1" name="Hình tự d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2" name="Hình tự d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3" name="Hình tự d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4" name="Hình tự d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5" name="Hình tự d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6" name="Hình tự d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7" name="Hình tự d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8" name="Hình tự d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79" name="Hình tự d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0" name="Hình tự d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1" name="Hình tự d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2" name="Hình tự d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3" name="Hình tự d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4" name="Hình tự d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5" name="Hình tự d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6" name="Hình tự d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7" name="Hình tự d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8" name="Hình tự d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89" name="Hình tự d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0" name="Hình tự d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1" name="Hình tự d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2" name="Hình tự d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3" name="Hình tự d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4" name="Hình tự d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5" name="Hình tự d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6" name="Hình tự d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7" name="Hình tự d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8" name="Hình tự d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99" name="Hình tự d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0" name="Hình tự d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1" name="Hình tự d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2" name="Hình tự d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3" name="Hình tự d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4" name="Hình tự d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5" name="Hình tự d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6" name="Hình tự d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7" name="Hình tự d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8" name="Hình tự d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09" name="Hình tự d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0" name="Hình tự d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1" name="Hình tự d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2" name="Hình tự d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3" name="Hình tự d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4" name="Hình tự d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5" name="Hình tự d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6" name="Hình tự d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7" name="Hình tự d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8" name="Hình tự d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19" name="Hình tự d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0" name="Hình tự d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1" name="Hình tự d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2" name="Hình tự d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3" name="Hình tự d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4" name="Hình tự d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5" name="Hình tự d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6" name="Hình tự d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7" name="Hình tự d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8" name="Hình tự d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29" name="Hình tự d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0" name="Hình tự d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1" name="Hình tự d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2" name="Hình tự d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3" name="Hình tự d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4" name="Hình tự d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5" name="Hình tự d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6" name="Hình tự d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7" name="Hình tự d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8" name="Hình tự d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39" name="Hình tự d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0" name="Hình tự d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1" name="Hình tự d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842" name="Hình tự d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Nhóm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Nhóm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Hình tự d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4" name="Hình tự d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5" name="Hình tự d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6" name="Hình tự d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7" name="Hình tự d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8" name="Hình tự d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9" name="Hình tự d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0" name="Hình tự d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1" name="Hình tự d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2" name="Hình tự d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3" name="Hình tự d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4" name="Hình tự d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5" name="Hình tự d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6" name="Hình tự d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7" name="Hình tự d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8" name="Hình tự d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09" name="Hình tự d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0" name="Hình tự d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1" name="Hình tự d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2" name="Hình tự d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3" name="Hình tự d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4" name="Hình tự d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5" name="Hình tự d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6" name="Hình tự d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7" name="Hình tự d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8" name="Hình tự d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19" name="Hình tự d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0" name="Hình tự d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1" name="Hình tự d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2" name="Hình tự d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3" name="Hình tự d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4" name="Hình tự d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5" name="Hình tự d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6" name="Hình tự d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7" name="Hình tự d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8" name="Hình tự d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29" name="Hình tự d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0" name="Hình tự d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1" name="Hình tự d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2" name="Hình tự d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3" name="Hình tự d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4" name="Hình tự d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5" name="Hình tự d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6" name="Hình tự d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7" name="Hình tự d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8" name="Hình tự d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39" name="Hình tự d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0" name="Hình tự d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1" name="Hình tự d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2" name="Hình tự d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3" name="Hình tự d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4" name="Hình tự d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5" name="Hình tự d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6" name="Hình tự d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7" name="Hình tự d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8" name="Hình tự d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49" name="Hình tự d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0" name="Hình tự d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1" name="Hình tự d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2" name="Hình tự d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3" name="Hình tự d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4" name="Hình tự d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5" name="Hình tự d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6" name="Hình tự d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7" name="Hình tự d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8" name="Hình tự d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59" name="Hình tự d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0" name="Hình tự d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1" name="Hình tự d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2" name="Hình tự d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3" name="Hình tự d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4" name="Hình tự d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5" name="Hình tự d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766" name="Hình tự d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Nhóm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Hình tự d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0" name="Hình tự d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1" name="Hình tự d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2" name="Hình tự d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3" name="Hình tự d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4" name="Hình tự d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5" name="Hình tự d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6" name="Hình tự d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7" name="Hình tự d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8" name="Hình tự d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29" name="Hình tự d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0" name="Hình tự d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1" name="Hình tự d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2" name="Hình tự d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3" name="Hình tự d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4" name="Hình tự d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5" name="Hình tự d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6" name="Hình tự d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7" name="Hình tự d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8" name="Hình tự d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39" name="Hình tự d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0" name="Hình tự d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1" name="Hình tự d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2" name="Hình tự d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3" name="Hình tự d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4" name="Hình tự d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5" name="Hình tự d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6" name="Hình tự d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7" name="Hình tự d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8" name="Hình tự d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49" name="Hình tự d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0" name="Hình tự d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1" name="Hình tự d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2" name="Hình tự d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3" name="Hình tự d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4" name="Hình tự d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5" name="Hình tự d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6" name="Hình tự d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7" name="Hình tự d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8" name="Hình tự d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59" name="Hình tự d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0" name="Hình tự d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1" name="Hình tự d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2" name="Hình tự d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3" name="Hình tự d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4" name="Hình tự d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5" name="Hình tự d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6" name="Hình tự d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7" name="Hình tự d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8" name="Hình tự d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69" name="Hình tự d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0" name="Hình tự d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1" name="Hình tự d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2" name="Hình tự d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3" name="Hình tự d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4" name="Hình tự d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5" name="Hình tự d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6" name="Hình tự d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7" name="Hình tự d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8" name="Hình tự d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79" name="Hình tự d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0" name="Hình tự d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1" name="Hình tự d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2" name="Hình tự d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3" name="Hình tự d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4" name="Hình tự d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5" name="Hình tự d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6" name="Hình tự d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7" name="Hình tự d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8" name="Hình tự d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89" name="Hình tự d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0" name="Hình tự d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1" name="Hình tự d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  <p:sp>
              <p:nvSpPr>
                <p:cNvPr id="692" name="Hình tự d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 sz="2101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 latinLnBrk="0">
              <a:defRPr lang="vi-VN" sz="2401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ỗ dành sẵn Hình ảnh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vi-VN" sz="1800"/>
            </a:lvl1pPr>
            <a:lvl2pPr marL="342991" indent="0" latinLnBrk="0">
              <a:buNone/>
              <a:defRPr lang="vi-VN" sz="2101"/>
            </a:lvl2pPr>
            <a:lvl3pPr marL="685983" indent="0" latinLnBrk="0">
              <a:buNone/>
              <a:defRPr lang="vi-VN" sz="1800"/>
            </a:lvl3pPr>
            <a:lvl4pPr marL="1028974" indent="0" latinLnBrk="0">
              <a:buNone/>
              <a:defRPr lang="vi-VN" sz="1500"/>
            </a:lvl4pPr>
            <a:lvl5pPr marL="1371966" indent="0" latinLnBrk="0">
              <a:buNone/>
              <a:defRPr lang="vi-VN" sz="1500"/>
            </a:lvl5pPr>
            <a:lvl6pPr marL="1714957" indent="0" latinLnBrk="0">
              <a:buNone/>
              <a:defRPr lang="vi-VN" sz="1500"/>
            </a:lvl6pPr>
            <a:lvl7pPr marL="2057949" indent="0" latinLnBrk="0">
              <a:buNone/>
              <a:defRPr lang="vi-VN" sz="1500"/>
            </a:lvl7pPr>
            <a:lvl8pPr marL="2400940" indent="0" latinLnBrk="0">
              <a:buNone/>
              <a:defRPr lang="vi-VN" sz="1500"/>
            </a:lvl8pPr>
            <a:lvl9pPr marL="2743932" indent="0" latinLnBrk="0">
              <a:buNone/>
              <a:defRPr lang="vi-VN" sz="1500"/>
            </a:lvl9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4" name="Chỗ dành sẵn Văn bản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200"/>
            </a:lvl1pPr>
            <a:lvl2pPr marL="342991" indent="0" latinLnBrk="0">
              <a:buNone/>
              <a:defRPr lang="vi-VN" sz="900"/>
            </a:lvl2pPr>
            <a:lvl3pPr marL="685983" indent="0" latinLnBrk="0">
              <a:buNone/>
              <a:defRPr lang="vi-VN" sz="750"/>
            </a:lvl3pPr>
            <a:lvl4pPr marL="1028974" indent="0" latinLnBrk="0">
              <a:buNone/>
              <a:defRPr lang="vi-VN" sz="675"/>
            </a:lvl4pPr>
            <a:lvl5pPr marL="1371966" indent="0" latinLnBrk="0">
              <a:buNone/>
              <a:defRPr lang="vi-VN" sz="675"/>
            </a:lvl5pPr>
            <a:lvl6pPr marL="1714957" indent="0" latinLnBrk="0">
              <a:buNone/>
              <a:defRPr lang="vi-VN" sz="675"/>
            </a:lvl6pPr>
            <a:lvl7pPr marL="2057949" indent="0" latinLnBrk="0">
              <a:buNone/>
              <a:defRPr lang="vi-VN" sz="675"/>
            </a:lvl7pPr>
            <a:lvl8pPr marL="2400940" indent="0" latinLnBrk="0">
              <a:buNone/>
              <a:defRPr lang="vi-VN" sz="675"/>
            </a:lvl8pPr>
            <a:lvl9pPr marL="2743932" indent="0" latinLnBrk="0">
              <a:buNone/>
              <a:defRPr lang="vi-VN" sz="675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Tiêu đề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Bấm để chỉnh sửa kiểu tiêu đề Bản cái</a:t>
            </a:r>
          </a:p>
        </p:txBody>
      </p:sp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Chủ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8525B63-C1F0-478C-A457-4BC621A4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01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vi-VN" sz="240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Wingdings" pitchFamily="2" charset="2"/>
        <a:buChar char="§"/>
        <a:defRPr lang="vi-VN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lang="vi-VN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Wingdings" pitchFamily="2" charset="2"/>
        <a:buChar char="§"/>
        <a:defRPr lang="vi-VN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lang="vi-VN"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Wingdings" pitchFamily="2" charset="2"/>
        <a:buChar char="§"/>
        <a:defRPr lang="vi-VN"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lang="vi-VN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Wingdings" pitchFamily="2" charset="2"/>
        <a:buChar char="§"/>
        <a:defRPr lang="vi-VN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lang="vi-VN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Wingdings" pitchFamily="2" charset="2"/>
        <a:buChar char="§"/>
        <a:defRPr lang="vi-VN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51" name="Text Box 15"/>
          <p:cNvSpPr txBox="1">
            <a:spLocks noChangeArrowheads="1"/>
          </p:cNvSpPr>
          <p:nvPr/>
        </p:nvSpPr>
        <p:spPr bwMode="auto">
          <a:xfrm>
            <a:off x="2590800" y="1905000"/>
            <a:ext cx="6324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vi-VN" sz="4400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guyễn</a:t>
            </a:r>
            <a:r>
              <a:rPr lang="en-US" altLang="vi-VN" sz="4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altLang="vi-VN" sz="4400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Bỉnh</a:t>
            </a:r>
            <a:r>
              <a:rPr lang="en-US" altLang="vi-VN" sz="4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altLang="vi-VN" sz="4400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Khiêm</a:t>
            </a:r>
            <a:endParaRPr lang="en-US" altLang="vi-VN" sz="4400" dirty="0">
              <a:cs typeface="Times New Roman" panose="02020603050405020304" pitchFamily="18" charset="0"/>
            </a:endParaRPr>
          </a:p>
        </p:txBody>
      </p:sp>
      <p:sp>
        <p:nvSpPr>
          <p:cNvPr id="5" name="Hộp Văn bản 3"/>
          <p:cNvSpPr txBox="1"/>
          <p:nvPr/>
        </p:nvSpPr>
        <p:spPr>
          <a:xfrm>
            <a:off x="152400" y="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10000" b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Arial" charset="0"/>
                <a:ea typeface="Arial" charset="0"/>
                <a:cs typeface="Arial" charset="0"/>
              </a:rPr>
              <a:t>Nhàn</a:t>
            </a:r>
            <a:endParaRPr lang="vi-VN" sz="100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4267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	Qua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nói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đùa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vui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ngược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nghĩa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thấy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lối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thanh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tư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tưởng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đẹp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giả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bon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chen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màng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danh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lợi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lối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nhàn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tản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thanh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thản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tâm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hồn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Đó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vẻ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đẹp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trí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tuệ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giả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3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3.	</a:t>
            </a:r>
            <a:r>
              <a:rPr lang="x-none" sz="3200" b="1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Hai câu </a:t>
            </a:r>
            <a:r>
              <a:rPr lang="x-none" sz="3200" b="1" i="1" u="sng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luận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26254"/>
            <a:ext cx="5715000" cy="194574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Món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ăn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dân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dã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thanh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đạm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nhưng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khắc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khổ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Thu: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măng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trúc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đông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đỗ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Google Shape;340;p18" descr="Ảnh có chứa cây, ngoài trời, mặt đất, bàn&#10;&#10;Mô tả được tạo với mức tin cậy ca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6400" y="1676400"/>
            <a:ext cx="3505200" cy="256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505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42;p18" descr="Ảnh có chứa nước, cây, ngoài trời, bầu trời&#10;&#10;Mô tả được tạo với mức tin cậy rất ca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0" y="4267200"/>
            <a:ext cx="3763426" cy="2398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1000" y="1578830"/>
            <a:ext cx="4974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Cuộc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thanh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bần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sinh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hoạt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giản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dị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hoà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thiên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nhiên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mùa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nào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thức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ấy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mỗi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mùa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một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thú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vui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thích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Xuân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tắm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hồ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sen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hạ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tắm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4876800"/>
            <a:ext cx="5139274" cy="161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1360" marR="0" indent="-18034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C00000"/>
                </a:solidFill>
                <a:latin typeface="Arial" charset="0"/>
                <a:ea typeface="Times New Roman" charset="2"/>
                <a:cs typeface="Arial" charset="0"/>
                <a:sym typeface="Symbol" charset="2"/>
              </a:rPr>
              <a:t></a:t>
            </a:r>
            <a:r>
              <a:rPr lang="en-US" sz="3200" i="1" dirty="0" err="1" smtClean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Nhàn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là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sống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thuận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 lẽ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tư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̣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nhiên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mưu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cầu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tranh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đoạt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Times New Roman" charset="2"/>
                <a:cs typeface="Times New Roman" charset="2"/>
              </a:rPr>
              <a:t>.</a:t>
            </a:r>
            <a:endParaRPr lang="en-US" sz="3200" dirty="0">
              <a:solidFill>
                <a:srgbClr val="C00000"/>
              </a:solidFill>
              <a:effectLst/>
              <a:latin typeface="Times New Roman" charset="2"/>
              <a:ea typeface="Times New Roman" charset="2"/>
              <a:cs typeface="Times New Roman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578830"/>
            <a:ext cx="3763425" cy="26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9785" cy="1020762"/>
          </a:xfrm>
        </p:spPr>
        <p:txBody>
          <a:bodyPr>
            <a:normAutofit/>
          </a:bodyPr>
          <a:lstStyle/>
          <a:p>
            <a:r>
              <a:rPr lang="x-none" sz="32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4.	</a:t>
            </a:r>
            <a:r>
              <a:rPr lang="x-none" sz="3200" b="1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Hai câu kết</a:t>
            </a:r>
            <a:r>
              <a:rPr lang="x-none" sz="32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điển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cố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  <a:sym typeface="Symbol" charset="2"/>
              </a:rPr>
              <a:t>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triết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lí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cuộc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đời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là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một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giấc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mộng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danh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vọng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tiền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tài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du,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tất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cả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sẽ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vô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nghĩa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sau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khi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nhắm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mắt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tất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cả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rồi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chỉ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như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một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giấc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mơ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648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Symbol" charset="2"/>
              </a:rPr>
              <a:t>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Cái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nhìn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bậc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đại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đại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cao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đẹp</a:t>
            </a: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50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/>
          <p:nvPr/>
        </p:nvSpPr>
        <p:spPr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7" descr="A picture containing building, sitting, person, sid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5014"/>
          <a:stretch/>
        </p:blipFill>
        <p:spPr>
          <a:xfrm>
            <a:off x="231890" y="990600"/>
            <a:ext cx="8912110" cy="5314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13;p25"/>
          <p:cNvSpPr txBox="1"/>
          <p:nvPr/>
        </p:nvSpPr>
        <p:spPr>
          <a:xfrm>
            <a:off x="2527802" y="98222"/>
            <a:ext cx="4267200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III. </a:t>
            </a:r>
            <a:r>
              <a:rPr lang="en-US" sz="4400" b="1" i="1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Tổng</a:t>
            </a:r>
            <a:r>
              <a:rPr lang="en-US" sz="4400" b="1" i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kết</a:t>
            </a:r>
            <a:endParaRPr sz="4400" b="1" i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Arima Madurai Black"/>
            </a:endParaRPr>
          </a:p>
        </p:txBody>
      </p:sp>
      <p:sp>
        <p:nvSpPr>
          <p:cNvPr id="9" name="Google Shape;412;p25"/>
          <p:cNvSpPr txBox="1"/>
          <p:nvPr/>
        </p:nvSpPr>
        <p:spPr>
          <a:xfrm>
            <a:off x="205347" y="1219200"/>
            <a:ext cx="4366653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57200" indent="-457200">
              <a:buAutoNum type="arabicPeriod"/>
            </a:pPr>
            <a:r>
              <a:rPr lang="en-US" sz="3200" i="1" u="sng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Nội</a:t>
            </a:r>
            <a:r>
              <a:rPr lang="en-US" sz="3200" i="1" u="sng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dung</a:t>
            </a:r>
          </a:p>
          <a:p>
            <a:r>
              <a:rPr lang="en-US" sz="32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Vẻ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đẹp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nhân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cách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: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thái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độ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coi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thường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danh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lợi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,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giữ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cốt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cách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thanh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cao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,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hòa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hợp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thiên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nhiên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.</a:t>
            </a:r>
            <a:endParaRPr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Google Shape;411;p25"/>
          <p:cNvSpPr txBox="1"/>
          <p:nvPr/>
        </p:nvSpPr>
        <p:spPr>
          <a:xfrm>
            <a:off x="4572000" y="1249037"/>
            <a:ext cx="4191000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/>
            <a:r>
              <a:rPr lang="en-US" sz="2800" b="1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  </a:t>
            </a:r>
            <a:r>
              <a:rPr lang="en-US" sz="28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2</a:t>
            </a:r>
            <a:r>
              <a:rPr lang="en-US" sz="2800" b="1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. </a:t>
            </a:r>
            <a:r>
              <a:rPr lang="en-US" sz="2800" b="1" i="1" u="sng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Nghệ</a:t>
            </a:r>
            <a:r>
              <a:rPr lang="en-US" sz="2800" b="1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thuật</a:t>
            </a:r>
            <a:r>
              <a:rPr lang="en-US" sz="2800" b="1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:</a:t>
            </a:r>
            <a:endParaRPr sz="2800" b="1" u="sng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spcBef>
                <a:spcPts val="1050"/>
              </a:spcBef>
            </a:pP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   -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Từ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ngữ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,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hình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ảnh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tự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nhiên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,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mộc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mạc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spcBef>
                <a:spcPts val="1050"/>
              </a:spcBef>
            </a:pP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   -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Sử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dụng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đạt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hiệu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quả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nghệ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thuật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: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Đối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,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điệp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, </a:t>
            </a:r>
            <a:r>
              <a:rPr lang="en-US" sz="2800" i="1" dirty="0" err="1">
                <a:latin typeface="Arial" charset="0"/>
                <a:ea typeface="Arial" charset="0"/>
                <a:cs typeface="Arial" charset="0"/>
                <a:sym typeface="Arima Madurai Black"/>
              </a:rPr>
              <a:t>điển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cố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spcBef>
                <a:spcPts val="1050"/>
              </a:spcBef>
            </a:pPr>
            <a:r>
              <a:rPr lang="en-US" sz="2800" i="1" dirty="0">
                <a:latin typeface="Arial" charset="0"/>
                <a:ea typeface="Arial" charset="0"/>
                <a:cs typeface="Arial" charset="0"/>
                <a:sym typeface="Arima Madurai Black"/>
              </a:rPr>
              <a:t>    -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Kết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hợp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giữa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chất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trữ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tình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và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chất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triết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  <a:sym typeface="Arima Madurai Black"/>
              </a:rPr>
              <a:t>lí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chung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4572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Tác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giả</a:t>
            </a:r>
            <a:endParaRPr lang="en-US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0" y="2133600"/>
            <a:ext cx="4648200" cy="412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0" indent="-18034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</a:pP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vi-VN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Nguyễn </a:t>
            </a: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Bỉnh Khiêm (1491 – 1585) quê ở làng Trung Am, nay thuộc ngoại thành Hải Phòng; hiệu là Bạch Vân cư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sĩ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541020" marR="0" indent="-18034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</a:pPr>
            <a:r>
              <a:rPr lang="x-none" sz="2800" dirty="0">
                <a:latin typeface="Arial" charset="0"/>
                <a:ea typeface="Arial" charset="0"/>
                <a:cs typeface="Arial" charset="0"/>
              </a:rPr>
              <a:t>–	Là người có học vấn uyên thâm, là vị quan thanh liêm, chính trực.</a:t>
            </a:r>
            <a:endParaRPr lang="en-US" sz="28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114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800600" cy="4968081"/>
          </a:xfrm>
        </p:spPr>
        <p:txBody>
          <a:bodyPr>
            <a:noAutofit/>
          </a:bodyPr>
          <a:lstStyle/>
          <a:p>
            <a:r>
              <a:rPr lang="x-none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vi-VN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3200" dirty="0" smtClean="0">
                <a:latin typeface="Arial" charset="0"/>
                <a:ea typeface="Arial" charset="0"/>
                <a:cs typeface="Arial" charset="0"/>
              </a:rPr>
              <a:t>Sau </a:t>
            </a:r>
            <a:r>
              <a:rPr lang="x-none" sz="3200" dirty="0">
                <a:latin typeface="Arial" charset="0"/>
                <a:ea typeface="Arial" charset="0"/>
                <a:cs typeface="Arial" charset="0"/>
              </a:rPr>
              <a:t>khi dâng sớ vạch tội và xin chém đầu 18 lộng thần nhưng không được vua chấp nhận, ông cáo quan về quê dạy học</a:t>
            </a:r>
            <a:r>
              <a:rPr lang="x-none" sz="32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>
                <a:latin typeface="Arial" charset="0"/>
                <a:ea typeface="Arial" charset="0"/>
                <a:cs typeface="Arial" charset="0"/>
              </a:rPr>
            </a:br>
            <a:r>
              <a:rPr lang="x-none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vi-VN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3200" dirty="0" smtClean="0">
                <a:latin typeface="Arial" charset="0"/>
                <a:ea typeface="Arial" charset="0"/>
                <a:cs typeface="Arial" charset="0"/>
              </a:rPr>
              <a:t>Ông </a:t>
            </a:r>
            <a:r>
              <a:rPr lang="x-none" sz="3200" dirty="0">
                <a:latin typeface="Arial" charset="0"/>
                <a:ea typeface="Arial" charset="0"/>
                <a:cs typeface="Arial" charset="0"/>
              </a:rPr>
              <a:t>được phong tước Trình Tuyền hầu, Trình quốc công nên có tên gọi là Trạng Trình.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>
                <a:latin typeface="Arial" charset="0"/>
                <a:ea typeface="Arial" charset="0"/>
                <a:cs typeface="Arial" charset="0"/>
              </a:rPr>
            </a:b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59744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200"/>
            <a:ext cx="4689662" cy="4876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9662" y="152400"/>
            <a:ext cx="445433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6;p5"/>
          <p:cNvSpPr/>
          <p:nvPr/>
        </p:nvSpPr>
        <p:spPr>
          <a:xfrm>
            <a:off x="0" y="5341695"/>
            <a:ext cx="90678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Đền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thờ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Nguyễn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Bỉnh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Khiêm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–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Huyện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Vĩnh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 smtClean="0">
                <a:latin typeface="Arial" charset="0"/>
                <a:ea typeface="Arial" charset="0"/>
                <a:cs typeface="Arial" charset="0"/>
                <a:sym typeface="Times New Roman"/>
              </a:rPr>
              <a:t>Bảo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  <a:sym typeface="Times New Roman"/>
              </a:rPr>
              <a:t> - </a:t>
            </a:r>
            <a:r>
              <a:rPr lang="en-US" sz="2000" b="1" dirty="0" err="1" smtClean="0">
                <a:latin typeface="Arial" charset="0"/>
                <a:ea typeface="Arial" charset="0"/>
                <a:cs typeface="Arial" charset="0"/>
                <a:sym typeface="Times New Roman"/>
              </a:rPr>
              <a:t>thành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phố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H</a:t>
            </a:r>
            <a:r>
              <a:rPr lang="en-US" sz="2000" b="1" dirty="0" err="1" smtClean="0">
                <a:latin typeface="Arial" charset="0"/>
                <a:ea typeface="Arial" charset="0"/>
                <a:cs typeface="Arial" charset="0"/>
                <a:sym typeface="Times New Roman"/>
              </a:rPr>
              <a:t>ải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  <a:sym typeface="Times New Roman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  <a:sym typeface="Times New Roman"/>
              </a:rPr>
              <a:t>Phòng</a:t>
            </a:r>
            <a:endParaRPr sz="2000" dirty="0">
              <a:latin typeface="Arial" charset="0"/>
              <a:ea typeface="Arial" charset="0"/>
              <a:cs typeface="Arial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12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/>
          <p:nvPr/>
        </p:nvSpPr>
        <p:spPr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7" descr="A picture containing building, sitting, person, sid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5014"/>
          <a:stretch/>
        </p:blipFill>
        <p:spPr>
          <a:xfrm>
            <a:off x="205347" y="304800"/>
            <a:ext cx="8912110" cy="61153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/>
          <p:nvPr/>
        </p:nvSpPr>
        <p:spPr>
          <a:xfrm>
            <a:off x="258416" y="1670841"/>
            <a:ext cx="3985591" cy="437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14313">
              <a:buClr>
                <a:schemeClr val="dk1"/>
              </a:buClr>
              <a:buSzPts val="3200"/>
              <a:buFont typeface="Arima Madurai Black"/>
              <a:buChar char="-"/>
            </a:pP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Nguyễn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Bỉnh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Khiêm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nhà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lớn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dân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tộc</a:t>
            </a:r>
            <a:endParaRPr sz="28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Arima Madurai Black"/>
            </a:endParaRPr>
          </a:p>
          <a:p>
            <a:pPr marL="214313" indent="-214313">
              <a:buClr>
                <a:schemeClr val="dk1"/>
              </a:buClr>
              <a:buSzPts val="3200"/>
              <a:buFont typeface="Arima Madurai Black"/>
              <a:buChar char="-"/>
            </a:pP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Tập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chữ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Hán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: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Bạch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Vân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am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thi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tập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(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khoảng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700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bài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)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Clr>
                <a:schemeClr val="dk1"/>
              </a:buClr>
              <a:buSzPts val="3200"/>
              <a:buFont typeface="Arima Madurai Black"/>
              <a:buChar char="-"/>
            </a:pP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Tập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chữ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Nôm</a:t>
            </a:r>
            <a:r>
              <a:rPr lang="en-US" sz="2800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: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Bạch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Vân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quốc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ngữ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thi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tập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(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khoảng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 170 </a:t>
            </a:r>
            <a:r>
              <a:rPr lang="en-US" sz="2800" b="1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bài</a:t>
            </a:r>
            <a:r>
              <a:rPr lang="en-US" sz="2800" b="1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ma Madurai Black"/>
              </a:rPr>
              <a:t>)</a:t>
            </a:r>
            <a:endParaRPr sz="28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Arima Madurai Black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533400" y="846471"/>
            <a:ext cx="2136913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u="sng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2800" b="1" u="sng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800" b="1" u="sng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1" u="sng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23;p6"/>
          <p:cNvSpPr txBox="1"/>
          <p:nvPr/>
        </p:nvSpPr>
        <p:spPr>
          <a:xfrm>
            <a:off x="4716041" y="1346578"/>
            <a:ext cx="441411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3200" b="1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Thơ</a:t>
            </a:r>
            <a:r>
              <a:rPr lang="en-US" sz="32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Bỉnh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Khiêm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mang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đậm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triết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huấn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ngợi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chí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kẻ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thú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thanh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nhàn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đồng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phê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phán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xấu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xã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hội</a:t>
            </a:r>
            <a:endParaRPr sz="32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6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1;p7"/>
          <p:cNvSpPr txBox="1">
            <a:spLocks noGrp="1"/>
          </p:cNvSpPr>
          <p:nvPr>
            <p:ph idx="1"/>
          </p:nvPr>
        </p:nvSpPr>
        <p:spPr>
          <a:xfrm>
            <a:off x="787400" y="2057400"/>
            <a:ext cx="6859786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 Black"/>
              <a:buChar char="-"/>
            </a:pPr>
            <a:r>
              <a:rPr lang="en-US" sz="3200" b="1" i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- </a:t>
            </a:r>
            <a:r>
              <a:rPr lang="en-US" sz="3200" b="1" i="1" dirty="0" err="1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Nhàn</a:t>
            </a:r>
            <a:r>
              <a:rPr lang="en-US" sz="3200" b="1" i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là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bài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thơ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Nôm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trong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 “</a:t>
            </a:r>
            <a:r>
              <a:rPr lang="en-US" sz="3200" b="1" i="1" dirty="0" err="1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Bạch</a:t>
            </a:r>
            <a:r>
              <a:rPr lang="en-US" sz="3200" b="1" i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i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Vân</a:t>
            </a:r>
            <a:r>
              <a:rPr lang="en-US" sz="3200" b="1" i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i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quốc</a:t>
            </a:r>
            <a:r>
              <a:rPr lang="en-US" sz="3200" b="1" i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i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ngữ</a:t>
            </a:r>
            <a:r>
              <a:rPr lang="en-US" sz="3200" b="1" i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i="1" dirty="0" err="1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thi</a:t>
            </a:r>
            <a:r>
              <a:rPr lang="en-US" sz="3200" b="1" i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” </a:t>
            </a:r>
            <a:endParaRPr sz="3200" b="1" i="1" dirty="0">
              <a:latin typeface="Arima Madurai Black"/>
              <a:ea typeface="Arima Madurai Black"/>
              <a:cs typeface="Arima Madurai Black"/>
              <a:sym typeface="Arima Madurai Black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 Black"/>
              <a:buChar char="-"/>
            </a:pPr>
            <a:r>
              <a:rPr lang="en-US" sz="3200" b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- </a:t>
            </a:r>
            <a:r>
              <a:rPr lang="en-US" sz="3200" b="1" dirty="0" err="1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Nhan</a:t>
            </a:r>
            <a:r>
              <a:rPr lang="en-US" sz="3200" b="1" dirty="0" smtClean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đề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do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người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đời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sau</a:t>
            </a:r>
            <a:r>
              <a:rPr lang="en-US" sz="3200" b="1" dirty="0">
                <a:latin typeface="Arima Madurai Black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3200" b="1" dirty="0" err="1">
                <a:latin typeface="Arima Madurai Black"/>
                <a:ea typeface="Arima Madurai Black"/>
                <a:cs typeface="Arima Madurai Black"/>
                <a:sym typeface="Arima Madurai Black"/>
              </a:rPr>
              <a:t>đặt</a:t>
            </a:r>
            <a:endParaRPr sz="3200" b="1" dirty="0">
              <a:latin typeface="Arima Madurai Black"/>
              <a:ea typeface="Arima Madurai Black"/>
              <a:cs typeface="Arima Madurai Black"/>
              <a:sym typeface="Arima Madurai Black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87401" y="457200"/>
            <a:ext cx="685978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609600" indent="-609600"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240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Xuất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xứ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văn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bản</a:t>
            </a:r>
            <a:endParaRPr lang="en-US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685978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mr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–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bản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09600" y="1791519"/>
            <a:ext cx="685978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1. Hai </a:t>
            </a: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câu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đề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8024" y="2401119"/>
            <a:ext cx="4482480" cy="418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1360" marR="0" indent="-18034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–	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Điệp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một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thanh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trắc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nhịp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thơ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2/2/3.</a:t>
            </a:r>
          </a:p>
          <a:p>
            <a:pPr marL="721360" marR="0" indent="-18034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–	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Mai, </a:t>
            </a:r>
            <a:r>
              <a:rPr lang="en-US" sz="3200" i="1" dirty="0" err="1" smtClean="0">
                <a:latin typeface="Arial" charset="0"/>
                <a:ea typeface="Arial" charset="0"/>
                <a:cs typeface="Arial" charset="0"/>
              </a:rPr>
              <a:t>cuốc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cần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 smtClean="0">
                <a:latin typeface="Arial" charset="0"/>
                <a:ea typeface="Arial" charset="0"/>
                <a:cs typeface="Arial" charset="0"/>
              </a:rPr>
              <a:t>câu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liệt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kê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những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vật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quen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thuộc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nhà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nông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Google Shape;276;p12" descr="Ảnh có chứa công cụ, cái búa&#10;&#10;Mô tả được tạo với mức tin cậy cao"/>
          <p:cNvPicPr preferRelativeResize="0"/>
          <p:nvPr/>
        </p:nvPicPr>
        <p:blipFill rotWithShape="1">
          <a:blip r:embed="rId2">
            <a:alphaModFix/>
          </a:blip>
          <a:srcRect r="21459" b="-2"/>
          <a:stretch/>
        </p:blipFill>
        <p:spPr>
          <a:xfrm>
            <a:off x="4572000" y="1644918"/>
            <a:ext cx="2440912" cy="2618197"/>
          </a:xfrm>
          <a:custGeom>
            <a:avLst/>
            <a:gdLst/>
            <a:ahLst/>
            <a:cxnLst/>
            <a:rect l="l" t="t" r="r" b="b"/>
            <a:pathLst>
              <a:path w="4443799" h="3776782" extrusionOk="0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275;p12" descr="Ảnh có chứa tường, trong nhà, đối tượng, công cụ&#10;&#10;Mô tả được tạo với mức tin cậy cao"/>
          <p:cNvPicPr preferRelativeResize="0"/>
          <p:nvPr/>
        </p:nvPicPr>
        <p:blipFill rotWithShape="1">
          <a:blip r:embed="rId3">
            <a:alphaModFix/>
          </a:blip>
          <a:srcRect t="24999" r="3" b="2"/>
          <a:stretch/>
        </p:blipFill>
        <p:spPr>
          <a:xfrm>
            <a:off x="5562600" y="4046671"/>
            <a:ext cx="2437344" cy="2463800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Google Shape;277;p12" descr="Ảnh có chứa thể thao, câu cá&#10;&#10;Mô tả được tạo với mức tin cậy rất cao"/>
          <p:cNvPicPr preferRelativeResize="0"/>
          <p:nvPr/>
        </p:nvPicPr>
        <p:blipFill rotWithShape="1">
          <a:blip r:embed="rId4">
            <a:alphaModFix/>
          </a:blip>
          <a:srcRect t="9146" r="-4" b="3128"/>
          <a:stretch/>
        </p:blipFill>
        <p:spPr>
          <a:xfrm>
            <a:off x="7012912" y="1597159"/>
            <a:ext cx="2183836" cy="2379930"/>
          </a:xfrm>
          <a:custGeom>
            <a:avLst/>
            <a:gdLst/>
            <a:ahLst/>
            <a:cxnLst/>
            <a:rect l="l" t="t" r="r" b="b"/>
            <a:pathLst>
              <a:path w="3440586" h="2950205" extrusionOk="0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" y="1524000"/>
            <a:ext cx="8534400" cy="238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0" indent="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Thơ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thẩn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ung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dung,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thanh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thản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ưu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tư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phiền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muộn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541020" marR="0" indent="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Đại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ai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”: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người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đời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đối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lập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ta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mọi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người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541020" marR="0" indent="0" algn="just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Dầu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ai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vui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thú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ea typeface="Arial" charset="0"/>
                <a:cs typeface="Arial" charset="0"/>
              </a:rPr>
              <a:t>nào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mặc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người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đời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quan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tâm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ung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dung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tự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tại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600" y="4191000"/>
            <a:ext cx="839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Symbol" charset="2"/>
              </a:rPr>
              <a:t>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Symbol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niệm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nhàn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tản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hồn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ung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dung,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thảnh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thơi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mặc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bon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chen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danh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lợi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với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́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điền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9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859785" cy="1020762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2.	</a:t>
            </a:r>
            <a:r>
              <a:rPr lang="en-US" sz="3200" b="1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Hai </a:t>
            </a:r>
            <a:r>
              <a:rPr lang="en-US" sz="3200" b="1" i="1" u="sng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câu</a:t>
            </a:r>
            <a:r>
              <a:rPr lang="en-US" sz="3200" b="1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3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ngữ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đối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lập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bộc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lộ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rõ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thái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sự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khác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biệt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giữa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tác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giả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những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người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khác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Phép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đối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:	</a:t>
            </a:r>
          </a:p>
          <a:p>
            <a:pPr marL="0" indent="0">
              <a:buNone/>
            </a:pP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 smtClean="0">
                <a:latin typeface="Arial" charset="0"/>
                <a:ea typeface="Arial" charset="0"/>
                <a:cs typeface="Arial" charset="0"/>
              </a:rPr>
              <a:t>nơi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vắng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vẻ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	&gt; &lt;	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chốn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lao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 smtClean="0">
                <a:latin typeface="Arial" charset="0"/>
                <a:ea typeface="Arial" charset="0"/>
                <a:cs typeface="Arial" charset="0"/>
              </a:rPr>
              <a:t>xao</a:t>
            </a:r>
            <a:endParaRPr lang="en-US" sz="3200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          ta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	&gt; &lt;	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người</a:t>
            </a:r>
            <a:endParaRPr lang="en-US" sz="32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3200" i="1" dirty="0" err="1" smtClean="0">
                <a:latin typeface="Arial" charset="0"/>
                <a:ea typeface="Arial" charset="0"/>
                <a:cs typeface="Arial" charset="0"/>
              </a:rPr>
              <a:t>dại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	&gt; &lt;	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khôn</a:t>
            </a:r>
            <a:endParaRPr lang="en-US" sz="32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Ẩn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dụ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nơi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vắng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vẻ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nơi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bon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chen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giành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giật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3200" i="1" dirty="0" smtClean="0">
              <a:latin typeface="Arial" charset="0"/>
              <a:ea typeface="Arial" charset="0"/>
              <a:cs typeface="Arial" charset="0"/>
            </a:endParaRPr>
          </a:p>
          <a:p>
            <a:pPr marL="1612900" indent="0">
              <a:buNone/>
            </a:pP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 + “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chốn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lao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 err="1">
                <a:latin typeface="Arial" charset="0"/>
                <a:ea typeface="Arial" charset="0"/>
                <a:cs typeface="Arial" charset="0"/>
              </a:rPr>
              <a:t>xao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chốn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quan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ẤM CÁM&amp;quot;&quot;/&gt;&lt;property id=&quot;20307&quot; value=&quot;272&quot;/&gt;&lt;/object&gt;&lt;object type=&quot;3&quot; unique_id=&quot;10005&quot;&gt;&lt;property id=&quot;20148&quot; value=&quot;5&quot;/&gt;&lt;property id=&quot;20300&quot; value=&quot;Slide 2&quot;/&gt;&lt;property id=&quot;20307&quot; value=&quot;285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11&quot;&gt;&lt;property id=&quot;20148&quot; value=&quot;5&quot;/&gt;&lt;property id=&quot;20300&quot; value=&quot;Slide 7 - &amp;quot;         Tấm&amp;quot;&quot;/&gt;&lt;property id=&quot;20307&quot; value=&quot;284&quot;/&gt;&lt;/object&gt;&lt;object type=&quot;3&quot; unique_id=&quot;10015&quot;&gt;&lt;property id=&quot;20148&quot; value=&quot;5&quot;/&gt;&lt;property id=&quot;20300&quot; value=&quot;Slide 9&quot;/&gt;&lt;property id=&quot;20307&quot; value=&quot;262&quot;/&gt;&lt;/object&gt;&lt;object type=&quot;3&quot; unique_id=&quot;10022&quot;&gt;&lt;property id=&quot;20148&quot; value=&quot;5&quot;/&gt;&lt;property id=&quot;20300&quot; value=&quot;Slide 12 - &amp;quot;Tấm&amp;quot;&quot;/&gt;&lt;property id=&quot;20307&quot; value=&quot;280&quot;/&gt;&lt;/object&gt;&lt;object type=&quot;3&quot; unique_id=&quot;10023&quot;&gt;&lt;property id=&quot;20148&quot; value=&quot;5&quot;/&gt;&lt;property id=&quot;20300&quot; value=&quot;Slide 16&quot;/&gt;&lt;property id=&quot;20307&quot; value=&quot;268&quot;/&gt;&lt;/object&gt;&lt;object type=&quot;3&quot; unique_id=&quot;10024&quot;&gt;&lt;property id=&quot;20148&quot; value=&quot;5&quot;/&gt;&lt;property id=&quot;20300&quot; value=&quot;Slide 17 - &amp;quot;* Nghệ thuật:&amp;quot;&quot;/&gt;&lt;property id=&quot;20307&quot; value=&quot;269&quot;/&gt;&lt;/object&gt;&lt;object type=&quot;3&quot; unique_id=&quot;10272&quot;&gt;&lt;property id=&quot;20148&quot; value=&quot;5&quot;/&gt;&lt;property id=&quot;20300&quot; value=&quot;Slide 3&quot;/&gt;&lt;property id=&quot;20307&quot; value=&quot;286&quot;/&gt;&lt;/object&gt;&lt;object type=&quot;3&quot; unique_id=&quot;10398&quot;&gt;&lt;property id=&quot;20148&quot; value=&quot;5&quot;/&gt;&lt;property id=&quot;20300&quot; value=&quot;Slide 4&quot;/&gt;&lt;property id=&quot;20307&quot; value=&quot;287&quot;/&gt;&lt;/object&gt;&lt;object type=&quot;3&quot; unique_id=&quot;10746&quot;&gt;&lt;property id=&quot;20148&quot; value=&quot;5&quot;/&gt;&lt;property id=&quot;20300&quot; value=&quot;Slide 6&quot;/&gt;&lt;property id=&quot;20307&quot; value=&quot;290&quot;/&gt;&lt;/object&gt;&lt;object type=&quot;3&quot; unique_id=&quot;10747&quot;&gt;&lt;property id=&quot;20148&quot; value=&quot;5&quot;/&gt;&lt;property id=&quot;20300&quot; value=&quot;Slide 8&quot;/&gt;&lt;property id=&quot;20307&quot; value=&quot;293&quot;/&gt;&lt;/object&gt;&lt;object type=&quot;3&quot; unique_id=&quot;10749&quot;&gt;&lt;property id=&quot;20148&quot; value=&quot;5&quot;/&gt;&lt;property id=&quot;20300&quot; value=&quot;Slide 10&quot;/&gt;&lt;property id=&quot;20307&quot; value=&quot;296&quot;/&gt;&lt;/object&gt;&lt;object type=&quot;3&quot; unique_id=&quot;10902&quot;&gt;&lt;property id=&quot;20148&quot; value=&quot;5&quot;/&gt;&lt;property id=&quot;20300&quot; value=&quot;Slide 11&quot;/&gt;&lt;property id=&quot;20307&quot; value=&quot;297&quot;/&gt;&lt;/object&gt;&lt;object type=&quot;3&quot; unique_id=&quot;11016&quot;&gt;&lt;property id=&quot;20148&quot; value=&quot;5&quot;/&gt;&lt;property id=&quot;20300&quot; value=&quot;Slide 13&quot;/&gt;&lt;property id=&quot;20307&quot; value=&quot;298&quot;/&gt;&lt;/object&gt;&lt;object type=&quot;3&quot; unique_id=&quot;11017&quot;&gt;&lt;property id=&quot;20148&quot; value=&quot;5&quot;/&gt;&lt;property id=&quot;20300&quot; value=&quot;Slide 14&quot;/&gt;&lt;property id=&quot;20307&quot; value=&quot;300&quot;/&gt;&lt;/object&gt;&lt;object type=&quot;3&quot; unique_id=&quot;11018&quot;&gt;&lt;property id=&quot;20148&quot; value=&quot;5&quot;/&gt;&lt;property id=&quot;20300&quot; value=&quot;Slide 15&quot;/&gt;&lt;property id=&quot;20307&quot; value=&quot;29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ủ đề1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Chủ đề1" id="{47F2831F-3928-425D-97E2-194BCC5FD094}" vid="{5F594638-7AA9-40E4-8129-5906A2AA2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Chủ đề1</Template>
  <TotalTime>2013</TotalTime>
  <Words>539</Words>
  <Application>Microsoft Office PowerPoint</Application>
  <PresentationFormat>On-screen Show (4:3)</PresentationFormat>
  <Paragraphs>47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Arima Madurai Black</vt:lpstr>
      <vt:lpstr>Calibri</vt:lpstr>
      <vt:lpstr>Consolas</vt:lpstr>
      <vt:lpstr>Symbol</vt:lpstr>
      <vt:lpstr>Tahoma</vt:lpstr>
      <vt:lpstr>Times New Roman</vt:lpstr>
      <vt:lpstr>Wingdings</vt:lpstr>
      <vt:lpstr>Chủ đề1</vt:lpstr>
      <vt:lpstr>PowerPoint Presentation</vt:lpstr>
      <vt:lpstr>I. Tìm hiểu chung</vt:lpstr>
      <vt:lpstr>– Sau khi dâng sớ vạch tội và xin chém đầu 18 lộng thần nhưng không được vua chấp nhận, ông cáo quan về quê dạy học. – Ông được phong tước Trình Tuyền hầu, Trình quốc công nên có tên gọi là Trạng Trình. </vt:lpstr>
      <vt:lpstr>PowerPoint Presentation</vt:lpstr>
      <vt:lpstr>PowerPoint Presentation</vt:lpstr>
      <vt:lpstr>PowerPoint Presentation</vt:lpstr>
      <vt:lpstr>II. Đọc– hiểu văn bản</vt:lpstr>
      <vt:lpstr>PowerPoint Presentation</vt:lpstr>
      <vt:lpstr>2. Hai câu thực </vt:lpstr>
      <vt:lpstr>PowerPoint Presentation</vt:lpstr>
      <vt:lpstr>3. Hai câu luận </vt:lpstr>
      <vt:lpstr>PowerPoint Presentation</vt:lpstr>
      <vt:lpstr>4. Hai câu kết: 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TẤM CÁM</dc:title>
  <dc:creator>Windows xp sp2 Full</dc:creator>
  <cp:lastModifiedBy>Nguyen Loi</cp:lastModifiedBy>
  <cp:revision>230</cp:revision>
  <dcterms:created xsi:type="dcterms:W3CDTF">2006-09-22T10:39:56Z</dcterms:created>
  <dcterms:modified xsi:type="dcterms:W3CDTF">2021-10-02T14:26:53Z</dcterms:modified>
</cp:coreProperties>
</file>